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366" r:id="rId5"/>
    <p:sldId id="367" r:id="rId6"/>
    <p:sldId id="368" r:id="rId7"/>
    <p:sldId id="371" r:id="rId8"/>
    <p:sldId id="369" r:id="rId9"/>
    <p:sldId id="370" r:id="rId10"/>
    <p:sldId id="365" r:id="rId11"/>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1F1F1F"/>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D7B86D-25C5-4DB8-A7EB-02FCFB773AB7}" v="9" dt="2024-04-16T14:02:45.358"/>
    <p1510:client id="{EA9CC980-5E7F-4193-91DC-0650A54ED2B9}" v="13" dt="2024-04-17T13:42:14.4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222" y="90"/>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old, Daniel" userId="8d3b66aa-6082-4a33-af75-847e507fdd6b" providerId="ADAL" clId="{EA9CC980-5E7F-4193-91DC-0650A54ED2B9}"/>
    <pc:docChg chg="undo custSel addSld delSld modSld sldOrd">
      <pc:chgData name="Arnold, Daniel" userId="8d3b66aa-6082-4a33-af75-847e507fdd6b" providerId="ADAL" clId="{EA9CC980-5E7F-4193-91DC-0650A54ED2B9}" dt="2024-04-17T13:58:12.397" v="2776" actId="20577"/>
      <pc:docMkLst>
        <pc:docMk/>
      </pc:docMkLst>
      <pc:sldChg chg="del">
        <pc:chgData name="Arnold, Daniel" userId="8d3b66aa-6082-4a33-af75-847e507fdd6b" providerId="ADAL" clId="{EA9CC980-5E7F-4193-91DC-0650A54ED2B9}" dt="2024-04-17T13:15:13.337" v="592" actId="47"/>
        <pc:sldMkLst>
          <pc:docMk/>
          <pc:sldMk cId="2498031464" sldId="342"/>
        </pc:sldMkLst>
      </pc:sldChg>
      <pc:sldChg chg="del">
        <pc:chgData name="Arnold, Daniel" userId="8d3b66aa-6082-4a33-af75-847e507fdd6b" providerId="ADAL" clId="{EA9CC980-5E7F-4193-91DC-0650A54ED2B9}" dt="2024-04-17T12:44:27.902" v="5" actId="47"/>
        <pc:sldMkLst>
          <pc:docMk/>
          <pc:sldMk cId="2249031310" sldId="351"/>
        </pc:sldMkLst>
      </pc:sldChg>
      <pc:sldChg chg="del">
        <pc:chgData name="Arnold, Daniel" userId="8d3b66aa-6082-4a33-af75-847e507fdd6b" providerId="ADAL" clId="{EA9CC980-5E7F-4193-91DC-0650A54ED2B9}" dt="2024-04-17T13:15:09.193" v="591" actId="47"/>
        <pc:sldMkLst>
          <pc:docMk/>
          <pc:sldMk cId="899713257" sldId="363"/>
        </pc:sldMkLst>
      </pc:sldChg>
      <pc:sldChg chg="add del">
        <pc:chgData name="Arnold, Daniel" userId="8d3b66aa-6082-4a33-af75-847e507fdd6b" providerId="ADAL" clId="{EA9CC980-5E7F-4193-91DC-0650A54ED2B9}" dt="2024-04-17T13:17:06.608" v="595" actId="47"/>
        <pc:sldMkLst>
          <pc:docMk/>
          <pc:sldMk cId="2403617963" sldId="364"/>
        </pc:sldMkLst>
      </pc:sldChg>
      <pc:sldChg chg="addSp delSp modSp add mod ord modAnim">
        <pc:chgData name="Arnold, Daniel" userId="8d3b66aa-6082-4a33-af75-847e507fdd6b" providerId="ADAL" clId="{EA9CC980-5E7F-4193-91DC-0650A54ED2B9}" dt="2024-04-17T13:52:05.001" v="2068" actId="1076"/>
        <pc:sldMkLst>
          <pc:docMk/>
          <pc:sldMk cId="2915070637" sldId="365"/>
        </pc:sldMkLst>
        <pc:spChg chg="mod">
          <ac:chgData name="Arnold, Daniel" userId="8d3b66aa-6082-4a33-af75-847e507fdd6b" providerId="ADAL" clId="{EA9CC980-5E7F-4193-91DC-0650A54ED2B9}" dt="2024-04-17T13:52:05.001" v="2068" actId="1076"/>
          <ac:spMkLst>
            <pc:docMk/>
            <pc:sldMk cId="2915070637" sldId="365"/>
            <ac:spMk id="2" creationId="{7D58ABCF-B0F6-3B9E-078F-2A8A22C56DAA}"/>
          </ac:spMkLst>
        </pc:spChg>
        <pc:spChg chg="del">
          <ac:chgData name="Arnold, Daniel" userId="8d3b66aa-6082-4a33-af75-847e507fdd6b" providerId="ADAL" clId="{EA9CC980-5E7F-4193-91DC-0650A54ED2B9}" dt="2024-04-17T12:59:41.575" v="78" actId="478"/>
          <ac:spMkLst>
            <pc:docMk/>
            <pc:sldMk cId="2915070637" sldId="365"/>
            <ac:spMk id="3" creationId="{B90F77A5-9A4F-1583-1DB9-95BA90866C29}"/>
          </ac:spMkLst>
        </pc:spChg>
        <pc:spChg chg="del">
          <ac:chgData name="Arnold, Daniel" userId="8d3b66aa-6082-4a33-af75-847e507fdd6b" providerId="ADAL" clId="{EA9CC980-5E7F-4193-91DC-0650A54ED2B9}" dt="2024-04-17T12:59:39.736" v="77" actId="478"/>
          <ac:spMkLst>
            <pc:docMk/>
            <pc:sldMk cId="2915070637" sldId="365"/>
            <ac:spMk id="4" creationId="{5AC76B71-3E57-E2F3-291A-39B418022AD7}"/>
          </ac:spMkLst>
        </pc:spChg>
        <pc:picChg chg="add mod">
          <ac:chgData name="Arnold, Daniel" userId="8d3b66aa-6082-4a33-af75-847e507fdd6b" providerId="ADAL" clId="{EA9CC980-5E7F-4193-91DC-0650A54ED2B9}" dt="2024-04-17T13:00:00.619" v="83" actId="1076"/>
          <ac:picMkLst>
            <pc:docMk/>
            <pc:sldMk cId="2915070637" sldId="365"/>
            <ac:picMk id="5" creationId="{2DFB4A60-DF46-B73D-A418-2F0FA1919546}"/>
          </ac:picMkLst>
        </pc:picChg>
      </pc:sldChg>
      <pc:sldChg chg="del">
        <pc:chgData name="Arnold, Daniel" userId="8d3b66aa-6082-4a33-af75-847e507fdd6b" providerId="ADAL" clId="{EA9CC980-5E7F-4193-91DC-0650A54ED2B9}" dt="2024-04-17T12:44:08.884" v="0" actId="47"/>
        <pc:sldMkLst>
          <pc:docMk/>
          <pc:sldMk cId="2977828436" sldId="365"/>
        </pc:sldMkLst>
      </pc:sldChg>
      <pc:sldChg chg="delSp modSp add mod">
        <pc:chgData name="Arnold, Daniel" userId="8d3b66aa-6082-4a33-af75-847e507fdd6b" providerId="ADAL" clId="{EA9CC980-5E7F-4193-91DC-0650A54ED2B9}" dt="2024-04-17T13:14:08.420" v="590" actId="313"/>
        <pc:sldMkLst>
          <pc:docMk/>
          <pc:sldMk cId="3783954283" sldId="366"/>
        </pc:sldMkLst>
        <pc:spChg chg="mod">
          <ac:chgData name="Arnold, Daniel" userId="8d3b66aa-6082-4a33-af75-847e507fdd6b" providerId="ADAL" clId="{EA9CC980-5E7F-4193-91DC-0650A54ED2B9}" dt="2024-04-17T13:06:39.871" v="227" actId="20577"/>
          <ac:spMkLst>
            <pc:docMk/>
            <pc:sldMk cId="3783954283" sldId="366"/>
            <ac:spMk id="2" creationId="{7D58ABCF-B0F6-3B9E-078F-2A8A22C56DAA}"/>
          </ac:spMkLst>
        </pc:spChg>
        <pc:spChg chg="mod">
          <ac:chgData name="Arnold, Daniel" userId="8d3b66aa-6082-4a33-af75-847e507fdd6b" providerId="ADAL" clId="{EA9CC980-5E7F-4193-91DC-0650A54ED2B9}" dt="2024-04-17T13:14:08.420" v="590" actId="313"/>
          <ac:spMkLst>
            <pc:docMk/>
            <pc:sldMk cId="3783954283" sldId="366"/>
            <ac:spMk id="3" creationId="{B90F77A5-9A4F-1583-1DB9-95BA90866C29}"/>
          </ac:spMkLst>
        </pc:spChg>
        <pc:spChg chg="del">
          <ac:chgData name="Arnold, Daniel" userId="8d3b66aa-6082-4a33-af75-847e507fdd6b" providerId="ADAL" clId="{EA9CC980-5E7F-4193-91DC-0650A54ED2B9}" dt="2024-04-17T13:07:10.117" v="228" actId="478"/>
          <ac:spMkLst>
            <pc:docMk/>
            <pc:sldMk cId="3783954283" sldId="366"/>
            <ac:spMk id="4" creationId="{5AC76B71-3E57-E2F3-291A-39B418022AD7}"/>
          </ac:spMkLst>
        </pc:spChg>
      </pc:sldChg>
      <pc:sldChg chg="delSp modSp add mod">
        <pc:chgData name="Arnold, Daniel" userId="8d3b66aa-6082-4a33-af75-847e507fdd6b" providerId="ADAL" clId="{EA9CC980-5E7F-4193-91DC-0650A54ED2B9}" dt="2024-04-17T13:58:12.397" v="2776" actId="20577"/>
        <pc:sldMkLst>
          <pc:docMk/>
          <pc:sldMk cId="2199515562" sldId="367"/>
        </pc:sldMkLst>
        <pc:spChg chg="mod">
          <ac:chgData name="Arnold, Daniel" userId="8d3b66aa-6082-4a33-af75-847e507fdd6b" providerId="ADAL" clId="{EA9CC980-5E7F-4193-91DC-0650A54ED2B9}" dt="2024-04-17T13:54:50.552" v="2124" actId="313"/>
          <ac:spMkLst>
            <pc:docMk/>
            <pc:sldMk cId="2199515562" sldId="367"/>
            <ac:spMk id="2" creationId="{7D58ABCF-B0F6-3B9E-078F-2A8A22C56DAA}"/>
          </ac:spMkLst>
        </pc:spChg>
        <pc:spChg chg="mod">
          <ac:chgData name="Arnold, Daniel" userId="8d3b66aa-6082-4a33-af75-847e507fdd6b" providerId="ADAL" clId="{EA9CC980-5E7F-4193-91DC-0650A54ED2B9}" dt="2024-04-17T13:58:12.397" v="2776" actId="20577"/>
          <ac:spMkLst>
            <pc:docMk/>
            <pc:sldMk cId="2199515562" sldId="367"/>
            <ac:spMk id="3" creationId="{B90F77A5-9A4F-1583-1DB9-95BA90866C29}"/>
          </ac:spMkLst>
        </pc:spChg>
        <pc:spChg chg="del">
          <ac:chgData name="Arnold, Daniel" userId="8d3b66aa-6082-4a33-af75-847e507fdd6b" providerId="ADAL" clId="{EA9CC980-5E7F-4193-91DC-0650A54ED2B9}" dt="2024-04-17T13:54:36.976" v="2089" actId="478"/>
          <ac:spMkLst>
            <pc:docMk/>
            <pc:sldMk cId="2199515562" sldId="367"/>
            <ac:spMk id="4" creationId="{5AC76B71-3E57-E2F3-291A-39B418022AD7}"/>
          </ac:spMkLst>
        </pc:spChg>
      </pc:sldChg>
      <pc:sldChg chg="del">
        <pc:chgData name="Arnold, Daniel" userId="8d3b66aa-6082-4a33-af75-847e507fdd6b" providerId="ADAL" clId="{EA9CC980-5E7F-4193-91DC-0650A54ED2B9}" dt="2024-04-17T12:44:09.528" v="1" actId="47"/>
        <pc:sldMkLst>
          <pc:docMk/>
          <pc:sldMk cId="2917879214" sldId="367"/>
        </pc:sldMkLst>
      </pc:sldChg>
      <pc:sldChg chg="delSp modSp add mod">
        <pc:chgData name="Arnold, Daniel" userId="8d3b66aa-6082-4a33-af75-847e507fdd6b" providerId="ADAL" clId="{EA9CC980-5E7F-4193-91DC-0650A54ED2B9}" dt="2024-04-17T13:42:09.378" v="1913" actId="20577"/>
        <pc:sldMkLst>
          <pc:docMk/>
          <pc:sldMk cId="21872005" sldId="368"/>
        </pc:sldMkLst>
        <pc:spChg chg="mod">
          <ac:chgData name="Arnold, Daniel" userId="8d3b66aa-6082-4a33-af75-847e507fdd6b" providerId="ADAL" clId="{EA9CC980-5E7F-4193-91DC-0650A54ED2B9}" dt="2024-04-17T13:19:01.986" v="613" actId="20577"/>
          <ac:spMkLst>
            <pc:docMk/>
            <pc:sldMk cId="21872005" sldId="368"/>
            <ac:spMk id="2" creationId="{7D58ABCF-B0F6-3B9E-078F-2A8A22C56DAA}"/>
          </ac:spMkLst>
        </pc:spChg>
        <pc:spChg chg="mod">
          <ac:chgData name="Arnold, Daniel" userId="8d3b66aa-6082-4a33-af75-847e507fdd6b" providerId="ADAL" clId="{EA9CC980-5E7F-4193-91DC-0650A54ED2B9}" dt="2024-04-17T13:42:09.378" v="1913" actId="20577"/>
          <ac:spMkLst>
            <pc:docMk/>
            <pc:sldMk cId="21872005" sldId="368"/>
            <ac:spMk id="3" creationId="{B90F77A5-9A4F-1583-1DB9-95BA90866C29}"/>
          </ac:spMkLst>
        </pc:spChg>
        <pc:spChg chg="del">
          <ac:chgData name="Arnold, Daniel" userId="8d3b66aa-6082-4a33-af75-847e507fdd6b" providerId="ADAL" clId="{EA9CC980-5E7F-4193-91DC-0650A54ED2B9}" dt="2024-04-17T13:39:05.336" v="1337" actId="478"/>
          <ac:spMkLst>
            <pc:docMk/>
            <pc:sldMk cId="21872005" sldId="368"/>
            <ac:spMk id="4" creationId="{5AC76B71-3E57-E2F3-291A-39B418022AD7}"/>
          </ac:spMkLst>
        </pc:spChg>
      </pc:sldChg>
      <pc:sldChg chg="del">
        <pc:chgData name="Arnold, Daniel" userId="8d3b66aa-6082-4a33-af75-847e507fdd6b" providerId="ADAL" clId="{EA9CC980-5E7F-4193-91DC-0650A54ED2B9}" dt="2024-04-17T12:44:10.094" v="2" actId="47"/>
        <pc:sldMkLst>
          <pc:docMk/>
          <pc:sldMk cId="4064880764" sldId="368"/>
        </pc:sldMkLst>
      </pc:sldChg>
      <pc:sldChg chg="addSp delSp modSp add mod">
        <pc:chgData name="Arnold, Daniel" userId="8d3b66aa-6082-4a33-af75-847e507fdd6b" providerId="ADAL" clId="{EA9CC980-5E7F-4193-91DC-0650A54ED2B9}" dt="2024-04-17T13:29:37.818" v="1336" actId="313"/>
        <pc:sldMkLst>
          <pc:docMk/>
          <pc:sldMk cId="897127008" sldId="369"/>
        </pc:sldMkLst>
        <pc:spChg chg="mod">
          <ac:chgData name="Arnold, Daniel" userId="8d3b66aa-6082-4a33-af75-847e507fdd6b" providerId="ADAL" clId="{EA9CC980-5E7F-4193-91DC-0650A54ED2B9}" dt="2024-04-17T13:18:16.010" v="599" actId="20577"/>
          <ac:spMkLst>
            <pc:docMk/>
            <pc:sldMk cId="897127008" sldId="369"/>
            <ac:spMk id="2" creationId="{7D58ABCF-B0F6-3B9E-078F-2A8A22C56DAA}"/>
          </ac:spMkLst>
        </pc:spChg>
        <pc:spChg chg="mod">
          <ac:chgData name="Arnold, Daniel" userId="8d3b66aa-6082-4a33-af75-847e507fdd6b" providerId="ADAL" clId="{EA9CC980-5E7F-4193-91DC-0650A54ED2B9}" dt="2024-04-17T13:29:37.818" v="1336" actId="313"/>
          <ac:spMkLst>
            <pc:docMk/>
            <pc:sldMk cId="897127008" sldId="369"/>
            <ac:spMk id="3" creationId="{B90F77A5-9A4F-1583-1DB9-95BA90866C29}"/>
          </ac:spMkLst>
        </pc:spChg>
        <pc:spChg chg="del">
          <ac:chgData name="Arnold, Daniel" userId="8d3b66aa-6082-4a33-af75-847e507fdd6b" providerId="ADAL" clId="{EA9CC980-5E7F-4193-91DC-0650A54ED2B9}" dt="2024-04-17T13:23:18.035" v="614" actId="478"/>
          <ac:spMkLst>
            <pc:docMk/>
            <pc:sldMk cId="897127008" sldId="369"/>
            <ac:spMk id="4" creationId="{5AC76B71-3E57-E2F3-291A-39B418022AD7}"/>
          </ac:spMkLst>
        </pc:spChg>
        <pc:picChg chg="add del mod">
          <ac:chgData name="Arnold, Daniel" userId="8d3b66aa-6082-4a33-af75-847e507fdd6b" providerId="ADAL" clId="{EA9CC980-5E7F-4193-91DC-0650A54ED2B9}" dt="2024-04-17T13:26:14.648" v="806" actId="478"/>
          <ac:picMkLst>
            <pc:docMk/>
            <pc:sldMk cId="897127008" sldId="369"/>
            <ac:picMk id="6" creationId="{B377FCC2-C64F-45BA-43A6-1C12F62617BA}"/>
          </ac:picMkLst>
        </pc:picChg>
      </pc:sldChg>
      <pc:sldChg chg="del">
        <pc:chgData name="Arnold, Daniel" userId="8d3b66aa-6082-4a33-af75-847e507fdd6b" providerId="ADAL" clId="{EA9CC980-5E7F-4193-91DC-0650A54ED2B9}" dt="2024-04-17T12:44:11.117" v="3" actId="47"/>
        <pc:sldMkLst>
          <pc:docMk/>
          <pc:sldMk cId="1861405271" sldId="369"/>
        </pc:sldMkLst>
      </pc:sldChg>
      <pc:sldChg chg="addSp delSp modSp add mod">
        <pc:chgData name="Arnold, Daniel" userId="8d3b66aa-6082-4a33-af75-847e507fdd6b" providerId="ADAL" clId="{EA9CC980-5E7F-4193-91DC-0650A54ED2B9}" dt="2024-04-17T13:51:45.321" v="2064" actId="1076"/>
        <pc:sldMkLst>
          <pc:docMk/>
          <pc:sldMk cId="2383053315" sldId="370"/>
        </pc:sldMkLst>
        <pc:spChg chg="mod">
          <ac:chgData name="Arnold, Daniel" userId="8d3b66aa-6082-4a33-af75-847e507fdd6b" providerId="ADAL" clId="{EA9CC980-5E7F-4193-91DC-0650A54ED2B9}" dt="2024-04-17T13:51:45.321" v="2064" actId="1076"/>
          <ac:spMkLst>
            <pc:docMk/>
            <pc:sldMk cId="2383053315" sldId="370"/>
            <ac:spMk id="2" creationId="{7D58ABCF-B0F6-3B9E-078F-2A8A22C56DAA}"/>
          </ac:spMkLst>
        </pc:spChg>
        <pc:spChg chg="del">
          <ac:chgData name="Arnold, Daniel" userId="8d3b66aa-6082-4a33-af75-847e507fdd6b" providerId="ADAL" clId="{EA9CC980-5E7F-4193-91DC-0650A54ED2B9}" dt="2024-04-17T13:25:56.531" v="800" actId="478"/>
          <ac:spMkLst>
            <pc:docMk/>
            <pc:sldMk cId="2383053315" sldId="370"/>
            <ac:spMk id="3" creationId="{B90F77A5-9A4F-1583-1DB9-95BA90866C29}"/>
          </ac:spMkLst>
        </pc:spChg>
        <pc:spChg chg="add del mod">
          <ac:chgData name="Arnold, Daniel" userId="8d3b66aa-6082-4a33-af75-847e507fdd6b" providerId="ADAL" clId="{EA9CC980-5E7F-4193-91DC-0650A54ED2B9}" dt="2024-04-17T13:25:59.266" v="801" actId="478"/>
          <ac:spMkLst>
            <pc:docMk/>
            <pc:sldMk cId="2383053315" sldId="370"/>
            <ac:spMk id="5" creationId="{0B75D477-1B89-B7E0-7EAF-8D0293EA83AF}"/>
          </ac:spMkLst>
        </pc:spChg>
        <pc:picChg chg="mod">
          <ac:chgData name="Arnold, Daniel" userId="8d3b66aa-6082-4a33-af75-847e507fdd6b" providerId="ADAL" clId="{EA9CC980-5E7F-4193-91DC-0650A54ED2B9}" dt="2024-04-17T13:51:08.369" v="2024" actId="14100"/>
          <ac:picMkLst>
            <pc:docMk/>
            <pc:sldMk cId="2383053315" sldId="370"/>
            <ac:picMk id="6" creationId="{B377FCC2-C64F-45BA-43A6-1C12F62617BA}"/>
          </ac:picMkLst>
        </pc:picChg>
        <pc:picChg chg="add mod">
          <ac:chgData name="Arnold, Daniel" userId="8d3b66aa-6082-4a33-af75-847e507fdd6b" providerId="ADAL" clId="{EA9CC980-5E7F-4193-91DC-0650A54ED2B9}" dt="2024-04-17T13:51:13.008" v="2026" actId="1076"/>
          <ac:picMkLst>
            <pc:docMk/>
            <pc:sldMk cId="2383053315" sldId="370"/>
            <ac:picMk id="8" creationId="{4CEC6992-BC6F-393C-BC97-CE37A34869F3}"/>
          </ac:picMkLst>
        </pc:picChg>
      </pc:sldChg>
      <pc:sldChg chg="addSp delSp modSp add mod">
        <pc:chgData name="Arnold, Daniel" userId="8d3b66aa-6082-4a33-af75-847e507fdd6b" providerId="ADAL" clId="{EA9CC980-5E7F-4193-91DC-0650A54ED2B9}" dt="2024-04-17T13:51:50.948" v="2066" actId="1076"/>
        <pc:sldMkLst>
          <pc:docMk/>
          <pc:sldMk cId="1270293364" sldId="371"/>
        </pc:sldMkLst>
        <pc:spChg chg="mod">
          <ac:chgData name="Arnold, Daniel" userId="8d3b66aa-6082-4a33-af75-847e507fdd6b" providerId="ADAL" clId="{EA9CC980-5E7F-4193-91DC-0650A54ED2B9}" dt="2024-04-17T13:51:50.948" v="2066" actId="1076"/>
          <ac:spMkLst>
            <pc:docMk/>
            <pc:sldMk cId="1270293364" sldId="371"/>
            <ac:spMk id="2" creationId="{7D58ABCF-B0F6-3B9E-078F-2A8A22C56DAA}"/>
          </ac:spMkLst>
        </pc:spChg>
        <pc:spChg chg="del">
          <ac:chgData name="Arnold, Daniel" userId="8d3b66aa-6082-4a33-af75-847e507fdd6b" providerId="ADAL" clId="{EA9CC980-5E7F-4193-91DC-0650A54ED2B9}" dt="2024-04-17T13:42:17.617" v="1915" actId="478"/>
          <ac:spMkLst>
            <pc:docMk/>
            <pc:sldMk cId="1270293364" sldId="371"/>
            <ac:spMk id="3" creationId="{B90F77A5-9A4F-1583-1DB9-95BA90866C29}"/>
          </ac:spMkLst>
        </pc:spChg>
        <pc:spChg chg="add del mod">
          <ac:chgData name="Arnold, Daniel" userId="8d3b66aa-6082-4a33-af75-847e507fdd6b" providerId="ADAL" clId="{EA9CC980-5E7F-4193-91DC-0650A54ED2B9}" dt="2024-04-17T13:42:19.941" v="1916" actId="478"/>
          <ac:spMkLst>
            <pc:docMk/>
            <pc:sldMk cId="1270293364" sldId="371"/>
            <ac:spMk id="5" creationId="{3DC642C9-0CD3-7D74-972E-6763FD3D30FF}"/>
          </ac:spMkLst>
        </pc:spChg>
        <pc:picChg chg="add mod">
          <ac:chgData name="Arnold, Daniel" userId="8d3b66aa-6082-4a33-af75-847e507fdd6b" providerId="ADAL" clId="{EA9CC980-5E7F-4193-91DC-0650A54ED2B9}" dt="2024-04-17T13:45:01.227" v="1993" actId="1035"/>
          <ac:picMkLst>
            <pc:docMk/>
            <pc:sldMk cId="1270293364" sldId="371"/>
            <ac:picMk id="7" creationId="{3DB8A2C4-225D-9E0D-1F84-216FEAB7727F}"/>
          </ac:picMkLst>
        </pc:picChg>
        <pc:picChg chg="add mod">
          <ac:chgData name="Arnold, Daniel" userId="8d3b66aa-6082-4a33-af75-847e507fdd6b" providerId="ADAL" clId="{EA9CC980-5E7F-4193-91DC-0650A54ED2B9}" dt="2024-04-17T13:45:56.429" v="2018" actId="1035"/>
          <ac:picMkLst>
            <pc:docMk/>
            <pc:sldMk cId="1270293364" sldId="371"/>
            <ac:picMk id="9" creationId="{018CA179-F152-1896-9CF1-B7EC21CF55A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7371277-867B-4F79-B626-5D15310F0B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a:p>
        </p:txBody>
      </p:sp>
      <p:sp>
        <p:nvSpPr>
          <p:cNvPr id="3" name="Date Placeholder 2">
            <a:extLst>
              <a:ext uri="{FF2B5EF4-FFF2-40B4-BE49-F238E27FC236}">
                <a16:creationId xmlns:a16="http://schemas.microsoft.com/office/drawing/2014/main" id="{DD0F123B-AFBA-49F9-9E86-24F100D1F1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4DC31BE2-E78D-4ABE-8EDB-4AD36DF398A3}" type="datetimeFigureOut">
              <a:rPr lang="en-GB" smtClean="0"/>
              <a:t>17/04/2024</a:t>
            </a:fld>
            <a:endParaRPr lang="en-GB"/>
          </a:p>
        </p:txBody>
      </p:sp>
      <p:sp>
        <p:nvSpPr>
          <p:cNvPr id="4" name="Footer Placeholder 3">
            <a:extLst>
              <a:ext uri="{FF2B5EF4-FFF2-40B4-BE49-F238E27FC236}">
                <a16:creationId xmlns:a16="http://schemas.microsoft.com/office/drawing/2014/main" id="{6C879063-21AE-4790-85A4-50D17E2D826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a:p>
        </p:txBody>
      </p:sp>
      <p:sp>
        <p:nvSpPr>
          <p:cNvPr id="5" name="Slide Number Placeholder 4">
            <a:extLst>
              <a:ext uri="{FF2B5EF4-FFF2-40B4-BE49-F238E27FC236}">
                <a16:creationId xmlns:a16="http://schemas.microsoft.com/office/drawing/2014/main" id="{F29F5F78-3D9C-4E5F-A866-96C1DD86FE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463FF618-F07E-477B-AA5D-612E7A56D407}" type="slidenum">
              <a:rPr lang="en-GB" smtClean="0"/>
              <a:t>‹#›</a:t>
            </a:fld>
            <a:endParaRPr lang="en-GB"/>
          </a:p>
        </p:txBody>
      </p:sp>
    </p:spTree>
    <p:extLst>
      <p:ext uri="{BB962C8B-B14F-4D97-AF65-F5344CB8AC3E}">
        <p14:creationId xmlns:p14="http://schemas.microsoft.com/office/powerpoint/2010/main" val="19253317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D4B3339F-6CEA-4641-BE08-40DAFD6FCF25}" type="datetimeFigureOut">
              <a:rPr lang="en-GB" smtClean="0"/>
              <a:t>17/04/2024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DEF75CB5-5666-5049-9AE0-38EFD385C21E}" type="slidenum">
              <a:rPr lang="en-GB" smtClean="0"/>
              <a:t>‹#›</a:t>
            </a:fld>
            <a:endParaRPr lang="en-GB"/>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1</a:t>
            </a:fld>
            <a:endParaRPr lang="en-GB"/>
          </a:p>
        </p:txBody>
      </p:sp>
    </p:spTree>
    <p:extLst>
      <p:ext uri="{BB962C8B-B14F-4D97-AF65-F5344CB8AC3E}">
        <p14:creationId xmlns:p14="http://schemas.microsoft.com/office/powerpoint/2010/main" val="466603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2</a:t>
            </a:fld>
            <a:endParaRPr lang="en-GB"/>
          </a:p>
        </p:txBody>
      </p:sp>
    </p:spTree>
    <p:extLst>
      <p:ext uri="{BB962C8B-B14F-4D97-AF65-F5344CB8AC3E}">
        <p14:creationId xmlns:p14="http://schemas.microsoft.com/office/powerpoint/2010/main" val="3293482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3</a:t>
            </a:fld>
            <a:endParaRPr lang="en-GB"/>
          </a:p>
        </p:txBody>
      </p:sp>
    </p:spTree>
    <p:extLst>
      <p:ext uri="{BB962C8B-B14F-4D97-AF65-F5344CB8AC3E}">
        <p14:creationId xmlns:p14="http://schemas.microsoft.com/office/powerpoint/2010/main" val="197165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4</a:t>
            </a:fld>
            <a:endParaRPr lang="en-GB"/>
          </a:p>
        </p:txBody>
      </p:sp>
    </p:spTree>
    <p:extLst>
      <p:ext uri="{BB962C8B-B14F-4D97-AF65-F5344CB8AC3E}">
        <p14:creationId xmlns:p14="http://schemas.microsoft.com/office/powerpoint/2010/main" val="15205069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5</a:t>
            </a:fld>
            <a:endParaRPr lang="en-GB"/>
          </a:p>
        </p:txBody>
      </p:sp>
    </p:spTree>
    <p:extLst>
      <p:ext uri="{BB962C8B-B14F-4D97-AF65-F5344CB8AC3E}">
        <p14:creationId xmlns:p14="http://schemas.microsoft.com/office/powerpoint/2010/main" val="1972584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6</a:t>
            </a:fld>
            <a:endParaRPr lang="en-GB"/>
          </a:p>
        </p:txBody>
      </p:sp>
    </p:spTree>
    <p:extLst>
      <p:ext uri="{BB962C8B-B14F-4D97-AF65-F5344CB8AC3E}">
        <p14:creationId xmlns:p14="http://schemas.microsoft.com/office/powerpoint/2010/main" val="3849801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7</a:t>
            </a:fld>
            <a:endParaRPr lang="en-GB"/>
          </a:p>
        </p:txBody>
      </p:sp>
    </p:spTree>
    <p:extLst>
      <p:ext uri="{BB962C8B-B14F-4D97-AF65-F5344CB8AC3E}">
        <p14:creationId xmlns:p14="http://schemas.microsoft.com/office/powerpoint/2010/main" val="126685338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ised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rtlCol="0">
            <a:noAutofit/>
          </a:bodyPr>
          <a:lstStyle>
            <a:lvl1pPr algn="ctr">
              <a:defRPr lang="en-GB" sz="6000" kern="1200" spc="2200" baseline="0">
                <a:solidFill>
                  <a:schemeClr val="accent5"/>
                </a:solidFill>
              </a:defRPr>
            </a:lvl1pPr>
          </a:lstStyle>
          <a:p>
            <a:pPr rtl="0"/>
            <a:r>
              <a:rPr lang="en-GB"/>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rtlCol="0">
            <a:noAutofit/>
          </a:bodyPr>
          <a:lstStyle>
            <a:lvl1pPr marL="0" indent="0" algn="ctr">
              <a:buNone/>
              <a:defRPr lang="en-GB"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rtlCol="0" anchor="ctr" anchorCtr="0">
            <a:noAutofit/>
          </a:bodyPr>
          <a:lstStyle>
            <a:lvl1pPr marL="0" indent="0" algn="ctr">
              <a:lnSpc>
                <a:spcPct val="60000"/>
              </a:lnSpc>
              <a:buNone/>
              <a:defRPr lang="en-GB" sz="2000" b="0" i="0" spc="300">
                <a:solidFill>
                  <a:schemeClr val="bg1"/>
                </a:solidFill>
                <a:latin typeface="+mn-lt"/>
                <a:cs typeface="Arial" panose="020B0604020202020204" pitchFamily="34" charset="0"/>
              </a:defRPr>
            </a:lvl1pPr>
          </a:lstStyle>
          <a:p>
            <a:pPr lvl="0" rtl="0"/>
            <a:r>
              <a:rPr lang="en-GB"/>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rtlCol="0" anchor="b">
            <a:noAutofit/>
          </a:bodyPr>
          <a:lstStyle>
            <a:defPPr>
              <a:defRPr lang="en-GB"/>
            </a:defPPr>
          </a:lstStyle>
          <a:p>
            <a:pPr rtl="0"/>
            <a:r>
              <a:rPr lang="en-GB"/>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rtlCol="0">
            <a:noAutofit/>
          </a:bodyPr>
          <a:lstStyle>
            <a:lvl1pPr>
              <a:lnSpc>
                <a:spcPct val="140000"/>
              </a:lnSpc>
              <a:defRPr lang="en-GB" sz="2000"/>
            </a:lvl1pPr>
          </a:lstStyle>
          <a:p>
            <a:pPr lvl="0" rt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rtlCol="0"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lang="en-GB"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endParaRPr lang="en-GB">
              <a:solidFill>
                <a:schemeClr val="bg1"/>
              </a:solidFill>
            </a:endParaRPr>
          </a:p>
          <a:p>
            <a:pPr rtl="0"/>
            <a:endParaRPr lang="en-GB">
              <a:solidFill>
                <a:schemeClr val="bg1"/>
              </a:solidFill>
            </a:endParaRPr>
          </a:p>
          <a:p>
            <a:pPr rtl="0"/>
            <a:endParaRPr lang="en-GB">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4" y="6237287"/>
            <a:ext cx="5759595" cy="365125"/>
          </a:xfrm>
        </p:spPr>
        <p:txBody>
          <a:bodyPr rtlCol="0">
            <a:noAutofit/>
          </a:bodyPr>
          <a:lstStyle>
            <a:lvl1pPr algn="l">
              <a:defRPr lang="en-GB" sz="1200" spc="0">
                <a:solidFill>
                  <a:schemeClr val="bg1"/>
                </a:solidFill>
              </a:defRPr>
            </a:lvl1pPr>
          </a:lstStyle>
          <a:p>
            <a:pPr rtl="0"/>
            <a:r>
              <a:rPr lang="en-GB"/>
              <a:t>Group 3 | 5218COMP: Secure Software Development | LJMU</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rtlCol="0" anchor="t">
            <a:noAutofit/>
          </a:bodyPr>
          <a:lstStyle>
            <a:lvl1pPr marL="0" indent="0" algn="ctr">
              <a:lnSpc>
                <a:spcPct val="140000"/>
              </a:lnSpc>
              <a:buFontTx/>
              <a:buNone/>
              <a:defRPr lang="en-GB" sz="1600">
                <a:solidFill>
                  <a:schemeClr val="bg1"/>
                </a:solidFill>
                <a:latin typeface="+mn-lt"/>
                <a:cs typeface="Arial" panose="020B0604020202020204" pitchFamily="34" charset="0"/>
              </a:defRPr>
            </a:lvl1pPr>
          </a:lstStyle>
          <a:p>
            <a:pPr rtl="0"/>
            <a:r>
              <a:rPr lang="en-GB">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rtlCol="0" anchor="ctr">
            <a:noAutofit/>
          </a:bodyPr>
          <a:lstStyle>
            <a:lvl1pPr algn="ctr">
              <a:defRPr lang="en-GB" sz="2000"/>
            </a:lvl1pPr>
          </a:lstStyle>
          <a:p>
            <a:pPr lvl="0" rt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rtlCol="0" anchor="ctr">
            <a:noAutofit/>
          </a:bodyPr>
          <a:lstStyle>
            <a:lvl1pPr algn="ctr">
              <a:defRPr lang="en-GB" sz="2000"/>
            </a:lvl1pPr>
          </a:lstStyle>
          <a:p>
            <a:pPr lvl="0" rt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rtlCol="0" anchor="ctr">
            <a:noAutofit/>
          </a:bodyPr>
          <a:lstStyle>
            <a:lvl1pPr algn="ctr">
              <a:defRPr lang="en-GB" sz="2000"/>
            </a:lvl1pPr>
          </a:lstStyle>
          <a:p>
            <a:pPr lvl="0" rt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4" y="6237287"/>
            <a:ext cx="5759589" cy="365125"/>
          </a:xfrm>
        </p:spPr>
        <p:txBody>
          <a:bodyPr rtlCol="0">
            <a:noAutofit/>
          </a:bodyPr>
          <a:lstStyle>
            <a:lvl1pPr algn="l">
              <a:defRPr lang="en-GB" sz="1200" spc="0">
                <a:solidFill>
                  <a:schemeClr val="bg1"/>
                </a:solidFill>
              </a:defRPr>
            </a:lvl1pPr>
          </a:lstStyle>
          <a:p>
            <a:pPr rtl="0"/>
            <a:r>
              <a:rPr lang="en-GB"/>
              <a:t>Group 3 | 5218COMP: Secure Software Development | LJMU</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5F27405-A048-8186-4834-FCBC24391D91}"/>
              </a:ext>
            </a:extLst>
          </p:cNvPr>
          <p:cNvSpPr/>
          <p:nvPr userDrawn="1"/>
        </p:nvSpPr>
        <p:spPr>
          <a:xfrm>
            <a:off x="-2830" y="12677"/>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rtlCol="0" anchor="ctr">
            <a:noAutofit/>
          </a:bodyPr>
          <a:lstStyle>
            <a:lvl1pPr>
              <a:defRPr lang="en-GB" sz="2000" spc="300"/>
            </a:lvl1pPr>
          </a:lstStyle>
          <a:p>
            <a:pPr lvl="0" rtl="0"/>
            <a:r>
              <a:rPr lang="en-GB"/>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rtlCol="0" anchor="ctr">
            <a:noAutofit/>
          </a:bodyPr>
          <a:lstStyle>
            <a:lvl1pPr>
              <a:defRPr lang="en-GB" sz="2000" spc="300"/>
            </a:lvl1pPr>
          </a:lstStyle>
          <a:p>
            <a:pPr lvl="0" rtl="0"/>
            <a:r>
              <a:rPr lang="en-GB"/>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4" y="6237287"/>
            <a:ext cx="5759595" cy="365125"/>
          </a:xfrm>
        </p:spPr>
        <p:txBody>
          <a:bodyPr rtlCol="0">
            <a:noAutofit/>
          </a:bodyPr>
          <a:lstStyle>
            <a:lvl1pPr algn="l">
              <a:defRPr lang="en-GB" sz="1200" spc="0">
                <a:solidFill>
                  <a:schemeClr val="bg1"/>
                </a:solidFill>
              </a:defRPr>
            </a:lvl1pPr>
          </a:lstStyle>
          <a:p>
            <a:pPr rtl="0"/>
            <a:r>
              <a:rPr lang="en-GB"/>
              <a:t>Group 3 | 5218COMP: Secure Software Development | LJMU</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rtlCol="0" anchor="ctr">
            <a:noAutofit/>
          </a:bodyPr>
          <a:lstStyle>
            <a:lvl1pPr algn="ctr" rtl="0" fontAlgn="base">
              <a:defRPr lang="en-GB"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GB" b="0" i="0">
                <a:solidFill>
                  <a:srgbClr val="201F1E"/>
                </a:solidFill>
                <a:effectLst/>
                <a:latin typeface="Calibri" panose="020F0502020204030204" pitchFamily="34" charset="0"/>
              </a:rPr>
              <a:t>Click to insert image or graphic here</a:t>
            </a:r>
            <a:endParaRPr lang="en-GB" b="0" i="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rtlCol="0">
            <a:noAutofit/>
          </a:bodyPr>
          <a:lstStyle>
            <a:lvl1pPr algn="ctr">
              <a:defRPr lang="en-GB" spc="0"/>
            </a:lvl1pPr>
          </a:lstStyle>
          <a:p>
            <a:pPr rtl="0"/>
            <a:r>
              <a:rPr lang="en-US"/>
              <a:t>Click to edit Master title style</a:t>
            </a:r>
            <a:endParaRPr lang="en-GB"/>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rtlCol="0" anchor="ctr">
            <a:noAutofit/>
          </a:bodyPr>
          <a:lstStyle>
            <a:lvl1pPr marL="0" indent="0" algn="ctr">
              <a:lnSpc>
                <a:spcPct val="100000"/>
              </a:lnSpc>
              <a:buFontTx/>
              <a:buNone/>
              <a:defRPr lang="en-GB" sz="1600">
                <a:solidFill>
                  <a:schemeClr val="bg1"/>
                </a:solidFill>
                <a:latin typeface="Arial Nova" panose="020B0504020202020204" pitchFamily="34" charset="0"/>
              </a:defRPr>
            </a:lvl1pPr>
          </a:lstStyle>
          <a:p>
            <a:pPr rtl="0"/>
            <a:r>
              <a:rPr lang="en-GB">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defPPr>
              <a:defRPr lang="en-GB"/>
            </a:defPPr>
          </a:lstStyle>
          <a:p>
            <a:pPr rtl="0"/>
            <a:endParaRPr lang="en-GB"/>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rtlCol="0" anchor="ctr">
            <a:noAutofit/>
          </a:bodyPr>
          <a:lstStyle>
            <a:lvl1pPr algn="ctr">
              <a:defRPr lang="en-GB" sz="1800">
                <a:solidFill>
                  <a:schemeClr val="tx1"/>
                </a:solidFill>
              </a:defRPr>
            </a:lvl1pPr>
          </a:lstStyle>
          <a:p>
            <a:pPr rtl="0"/>
            <a:r>
              <a:rPr lang="en-US"/>
              <a:t>Click icon to add picture</a:t>
            </a:r>
            <a:endParaRPr lang="en-GB"/>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rtlCol="0" anchor="b">
            <a:noAutofit/>
          </a:bodyPr>
          <a:lstStyle>
            <a:defPPr>
              <a:defRPr lang="en-GB"/>
            </a:defPPr>
          </a:lstStyle>
          <a:p>
            <a:pPr rtl="0"/>
            <a:r>
              <a:rPr lang="en-GB"/>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rtlCol="0">
            <a:noAutofit/>
          </a:bodyPr>
          <a:lstStyle>
            <a:lvl1pPr>
              <a:lnSpc>
                <a:spcPct val="100000"/>
              </a:lnSpc>
              <a:defRPr lang="en-GB" sz="1600">
                <a:solidFill>
                  <a:schemeClr val="bg1"/>
                </a:solidFill>
                <a:latin typeface="+mn-lt"/>
              </a:defRPr>
            </a:lvl1pPr>
          </a:lstStyle>
          <a:p>
            <a:pPr lvl="0" rt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rtl="0"/>
              <a:t>‹#›</a:t>
            </a:fld>
            <a:endParaRPr lang="en-GB"/>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en-GB"/>
            </a:defP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lang="en-GB" sz="1200">
                <a:solidFill>
                  <a:schemeClr val="bg1"/>
                </a:solidFill>
                <a:latin typeface="+mj-lt"/>
                <a:cs typeface="Biome" panose="020B0503030204020804" pitchFamily="34" charset="0"/>
              </a:defRPr>
            </a:lvl1pPr>
          </a:lstStyle>
          <a:p>
            <a:pPr rtl="0"/>
            <a:endParaRPr lang="en-GB"/>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lang="en-GB" sz="1200">
                <a:solidFill>
                  <a:schemeClr val="bg1"/>
                </a:solidFill>
                <a:latin typeface="+mj-lt"/>
                <a:cs typeface="Biome" panose="020B0503030204020804" pitchFamily="34" charset="0"/>
              </a:defRPr>
            </a:lvl1pPr>
          </a:lstStyle>
          <a:p>
            <a:pPr rtl="0"/>
            <a:r>
              <a:rPr lang="en-GB"/>
              <a:t>Group 3 | 5218COMP: Secure Software Development | LJMU</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lang="en-GB" sz="1200">
                <a:solidFill>
                  <a:schemeClr val="bg1"/>
                </a:solidFill>
                <a:latin typeface="+mj-lt"/>
                <a:cs typeface="Biome" panose="020B0503030204020804" pitchFamily="34" charset="0"/>
              </a:defRPr>
            </a:lvl1pPr>
          </a:lstStyle>
          <a:p>
            <a:pPr rtl="0"/>
            <a:fld id="{FE024F78-56A6-7740-B68D-8D4D026EDF3F}" type="slidenum">
              <a:rPr lang="en-GB" smtClean="0"/>
              <a:pPr rtl="0"/>
              <a:t>‹#›</a:t>
            </a:fld>
            <a:endParaRPr lang="en-GB"/>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lang="en-GB"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Tools Used For Code</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2550161"/>
            <a:ext cx="6888665" cy="3309608"/>
          </a:xfrm>
        </p:spPr>
        <p:txBody>
          <a:bodyPr rtlCol="0"/>
          <a:lstStyle>
            <a:defPPr>
              <a:defRPr lang="en-GB"/>
            </a:defPPr>
          </a:lstStyle>
          <a:p>
            <a:pPr marL="0" indent="0" algn="just" rtl="0">
              <a:buNone/>
            </a:pPr>
            <a:r>
              <a:rPr lang="en-GB" dirty="0"/>
              <a:t>IDE – JupyterLab</a:t>
            </a:r>
          </a:p>
          <a:p>
            <a:pPr marL="0" indent="0" algn="just" rtl="0">
              <a:buNone/>
            </a:pPr>
            <a:r>
              <a:rPr lang="en-GB" dirty="0"/>
              <a:t>	JupyterLab was used to make and run the program. JupyterLab 	was chosen because if it relevant tools and functionality. </a:t>
            </a:r>
          </a:p>
          <a:p>
            <a:pPr marL="0" indent="0" algn="just" rtl="0">
              <a:buNone/>
            </a:pPr>
            <a:r>
              <a:rPr lang="en-GB" dirty="0"/>
              <a:t>Dataset – Kaggle </a:t>
            </a:r>
          </a:p>
          <a:p>
            <a:pPr marL="0" indent="0" algn="just" rtl="0">
              <a:buNone/>
            </a:pPr>
            <a:r>
              <a:rPr lang="en-GB" dirty="0"/>
              <a:t>	Kaggle has lots of useful dataset and we found an extensive 	dataset that fit out needs. </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1</a:t>
            </a:fld>
            <a:endParaRPr lang="en-GB"/>
          </a:p>
        </p:txBody>
      </p:sp>
    </p:spTree>
    <p:extLst>
      <p:ext uri="{BB962C8B-B14F-4D97-AF65-F5344CB8AC3E}">
        <p14:creationId xmlns:p14="http://schemas.microsoft.com/office/powerpoint/2010/main" val="3783954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Image Formatting</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2509521"/>
            <a:ext cx="6888665" cy="3350248"/>
          </a:xfrm>
        </p:spPr>
        <p:txBody>
          <a:bodyPr rtlCol="0"/>
          <a:lstStyle>
            <a:defPPr>
              <a:defRPr lang="en-GB"/>
            </a:defPPr>
          </a:lstStyle>
          <a:p>
            <a:pPr marL="0" indent="0" algn="just" rtl="0">
              <a:buNone/>
            </a:pPr>
            <a:r>
              <a:rPr lang="en-GB" dirty="0"/>
              <a:t>For the program to function correctly all of the images need to be in a useable format. </a:t>
            </a:r>
          </a:p>
          <a:p>
            <a:pPr marL="0" indent="0" algn="just" rtl="0">
              <a:buNone/>
            </a:pPr>
            <a:r>
              <a:rPr lang="en-GB" dirty="0"/>
              <a:t>This is done by cropping them down into a square. The dataset came with annotations as to where the dogs where in the images. This makes it easy for the program to crop in the wright places. E.G. Right, Left </a:t>
            </a:r>
            <a:r>
              <a:rPr lang="en-GB"/>
              <a:t>or Centre  </a:t>
            </a:r>
            <a:endParaRPr lang="en-GB"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2</a:t>
            </a:fld>
            <a:endParaRPr lang="en-GB"/>
          </a:p>
        </p:txBody>
      </p:sp>
    </p:spTree>
    <p:extLst>
      <p:ext uri="{BB962C8B-B14F-4D97-AF65-F5344CB8AC3E}">
        <p14:creationId xmlns:p14="http://schemas.microsoft.com/office/powerpoint/2010/main" val="2199515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Training </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2499361"/>
            <a:ext cx="6888665" cy="3360408"/>
          </a:xfrm>
        </p:spPr>
        <p:txBody>
          <a:bodyPr rtlCol="0"/>
          <a:lstStyle>
            <a:defPPr>
              <a:defRPr lang="en-GB"/>
            </a:defPPr>
          </a:lstStyle>
          <a:p>
            <a:pPr marL="0" indent="0" algn="just" rtl="0">
              <a:buNone/>
            </a:pPr>
            <a:r>
              <a:rPr lang="en-GB" dirty="0"/>
              <a:t>The program is trained by being given an image, breaking it down and then make a prediction on what category the image belongs to. </a:t>
            </a:r>
          </a:p>
          <a:p>
            <a:pPr marL="0" indent="0" algn="just" rtl="0">
              <a:buNone/>
            </a:pPr>
            <a:r>
              <a:rPr lang="en-GB" dirty="0"/>
              <a:t>Initial this will provide low accuracy but every time it will improve slightly. This then iterates threw the dataset to improve. The code has a build in function that will stop the training if no improvement is happening.</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3</a:t>
            </a:fld>
            <a:endParaRPr lang="en-GB"/>
          </a:p>
        </p:txBody>
      </p:sp>
    </p:spTree>
    <p:extLst>
      <p:ext uri="{BB962C8B-B14F-4D97-AF65-F5344CB8AC3E}">
        <p14:creationId xmlns:p14="http://schemas.microsoft.com/office/powerpoint/2010/main" val="21872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1006524" y="230354"/>
            <a:ext cx="6910627" cy="774270"/>
          </a:xfrm>
        </p:spPr>
        <p:txBody>
          <a:bodyPr rtlCol="0"/>
          <a:lstStyle>
            <a:defPPr>
              <a:defRPr lang="en-GB"/>
            </a:defPPr>
          </a:lstStyle>
          <a:p>
            <a:pPr rtl="0"/>
            <a:r>
              <a:rPr lang="en-GB" dirty="0"/>
              <a:t>Training Graphs </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4</a:t>
            </a:fld>
            <a:endParaRPr lang="en-GB"/>
          </a:p>
        </p:txBody>
      </p:sp>
      <p:pic>
        <p:nvPicPr>
          <p:cNvPr id="7" name="Picture 6">
            <a:extLst>
              <a:ext uri="{FF2B5EF4-FFF2-40B4-BE49-F238E27FC236}">
                <a16:creationId xmlns:a16="http://schemas.microsoft.com/office/drawing/2014/main" id="{3DB8A2C4-225D-9E0D-1F84-216FEAB7727F}"/>
              </a:ext>
            </a:extLst>
          </p:cNvPr>
          <p:cNvPicPr>
            <a:picLocks noChangeAspect="1"/>
          </p:cNvPicPr>
          <p:nvPr/>
        </p:nvPicPr>
        <p:blipFill>
          <a:blip r:embed="rId3"/>
          <a:stretch>
            <a:fillRect/>
          </a:stretch>
        </p:blipFill>
        <p:spPr>
          <a:xfrm>
            <a:off x="131738" y="1503395"/>
            <a:ext cx="4165941" cy="4255443"/>
          </a:xfrm>
          <a:prstGeom prst="rect">
            <a:avLst/>
          </a:prstGeom>
        </p:spPr>
      </p:pic>
      <p:pic>
        <p:nvPicPr>
          <p:cNvPr id="9" name="Picture 8">
            <a:extLst>
              <a:ext uri="{FF2B5EF4-FFF2-40B4-BE49-F238E27FC236}">
                <a16:creationId xmlns:a16="http://schemas.microsoft.com/office/drawing/2014/main" id="{018CA179-F152-1896-9CF1-B7EC21CF55A1}"/>
              </a:ext>
            </a:extLst>
          </p:cNvPr>
          <p:cNvPicPr>
            <a:picLocks noChangeAspect="1"/>
          </p:cNvPicPr>
          <p:nvPr/>
        </p:nvPicPr>
        <p:blipFill>
          <a:blip r:embed="rId4"/>
          <a:stretch>
            <a:fillRect/>
          </a:stretch>
        </p:blipFill>
        <p:spPr>
          <a:xfrm>
            <a:off x="4461838" y="1493234"/>
            <a:ext cx="4255443" cy="4255443"/>
          </a:xfrm>
          <a:prstGeom prst="rect">
            <a:avLst/>
          </a:prstGeom>
        </p:spPr>
      </p:pic>
    </p:spTree>
    <p:extLst>
      <p:ext uri="{BB962C8B-B14F-4D97-AF65-F5344CB8AC3E}">
        <p14:creationId xmlns:p14="http://schemas.microsoft.com/office/powerpoint/2010/main" val="1270293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GUI</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2550161"/>
            <a:ext cx="6888665" cy="3309608"/>
          </a:xfrm>
        </p:spPr>
        <p:txBody>
          <a:bodyPr rtlCol="0"/>
          <a:lstStyle>
            <a:defPPr>
              <a:defRPr lang="en-GB"/>
            </a:defPPr>
          </a:lstStyle>
          <a:p>
            <a:pPr marL="0" indent="0" algn="just" rtl="0">
              <a:buNone/>
            </a:pPr>
            <a:r>
              <a:rPr lang="en-GB" dirty="0"/>
              <a:t>The GUI for the program is designed to be simplistic to improve useability.</a:t>
            </a:r>
          </a:p>
          <a:p>
            <a:pPr marL="0" indent="0" algn="just" rtl="0">
              <a:buNone/>
            </a:pPr>
            <a:r>
              <a:rPr lang="en-GB" dirty="0"/>
              <a:t>It has all the functionality you would expect and some added feature such as the ability to import training data from models previously trained. This greatly improves the scope of the program's capabilities.  </a:t>
            </a:r>
          </a:p>
          <a:p>
            <a:pPr marL="0" indent="0" algn="just" rtl="0">
              <a:buNone/>
            </a:pPr>
            <a:r>
              <a:rPr lang="en-GB" dirty="0"/>
              <a:t>The program also has different options based in if the images is a local file or off the internet. This preserves local files and improves ease of use. </a:t>
            </a:r>
          </a:p>
          <a:p>
            <a:pPr marL="0" indent="0" algn="just" rtl="0">
              <a:buNone/>
            </a:pPr>
            <a:endParaRPr lang="en-GB"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5</a:t>
            </a:fld>
            <a:endParaRPr lang="en-GB"/>
          </a:p>
        </p:txBody>
      </p:sp>
    </p:spTree>
    <p:extLst>
      <p:ext uri="{BB962C8B-B14F-4D97-AF65-F5344CB8AC3E}">
        <p14:creationId xmlns:p14="http://schemas.microsoft.com/office/powerpoint/2010/main" val="897127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759821" y="206780"/>
            <a:ext cx="7629310" cy="795998"/>
          </a:xfrm>
        </p:spPr>
        <p:txBody>
          <a:bodyPr rtlCol="0"/>
          <a:lstStyle>
            <a:defPPr>
              <a:defRPr lang="en-GB"/>
            </a:defPPr>
          </a:lstStyle>
          <a:p>
            <a:pPr rtl="0"/>
            <a:r>
              <a:rPr lang="en-GB" dirty="0"/>
              <a:t>GUI Main Menu &amp; Output</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6</a:t>
            </a:fld>
            <a:endParaRPr lang="en-GB"/>
          </a:p>
        </p:txBody>
      </p:sp>
      <p:pic>
        <p:nvPicPr>
          <p:cNvPr id="6" name="Picture 5">
            <a:extLst>
              <a:ext uri="{FF2B5EF4-FFF2-40B4-BE49-F238E27FC236}">
                <a16:creationId xmlns:a16="http://schemas.microsoft.com/office/drawing/2014/main" id="{B377FCC2-C64F-45BA-43A6-1C12F62617BA}"/>
              </a:ext>
            </a:extLst>
          </p:cNvPr>
          <p:cNvPicPr>
            <a:picLocks noChangeAspect="1"/>
          </p:cNvPicPr>
          <p:nvPr/>
        </p:nvPicPr>
        <p:blipFill>
          <a:blip r:embed="rId3"/>
          <a:stretch>
            <a:fillRect/>
          </a:stretch>
        </p:blipFill>
        <p:spPr>
          <a:xfrm>
            <a:off x="162559" y="1164882"/>
            <a:ext cx="4944651" cy="3884638"/>
          </a:xfrm>
          <a:prstGeom prst="rect">
            <a:avLst/>
          </a:prstGeom>
        </p:spPr>
      </p:pic>
      <p:pic>
        <p:nvPicPr>
          <p:cNvPr id="8" name="Picture 7">
            <a:extLst>
              <a:ext uri="{FF2B5EF4-FFF2-40B4-BE49-F238E27FC236}">
                <a16:creationId xmlns:a16="http://schemas.microsoft.com/office/drawing/2014/main" id="{4CEC6992-BC6F-393C-BC97-CE37A34869F3}"/>
              </a:ext>
            </a:extLst>
          </p:cNvPr>
          <p:cNvPicPr>
            <a:picLocks noChangeAspect="1"/>
          </p:cNvPicPr>
          <p:nvPr/>
        </p:nvPicPr>
        <p:blipFill>
          <a:blip r:embed="rId4"/>
          <a:stretch>
            <a:fillRect/>
          </a:stretch>
        </p:blipFill>
        <p:spPr>
          <a:xfrm>
            <a:off x="5179983" y="1154898"/>
            <a:ext cx="3534268" cy="4296375"/>
          </a:xfrm>
          <a:prstGeom prst="rect">
            <a:avLst/>
          </a:prstGeom>
        </p:spPr>
      </p:pic>
    </p:spTree>
    <p:extLst>
      <p:ext uri="{BB962C8B-B14F-4D97-AF65-F5344CB8AC3E}">
        <p14:creationId xmlns:p14="http://schemas.microsoft.com/office/powerpoint/2010/main" val="2383053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676362" y="101600"/>
            <a:ext cx="7032899" cy="809282"/>
          </a:xfrm>
        </p:spPr>
        <p:txBody>
          <a:bodyPr rtlCol="0"/>
          <a:lstStyle>
            <a:defPPr>
              <a:defRPr lang="en-GB"/>
            </a:defPPr>
          </a:lstStyle>
          <a:p>
            <a:pPr rtl="0"/>
            <a:r>
              <a:rPr lang="en-GB" dirty="0"/>
              <a:t>Program Demonstration</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336404" y="6237287"/>
            <a:ext cx="5759595" cy="365125"/>
          </a:xfrm>
        </p:spPr>
        <p:txBody>
          <a:bodyPr rtlCol="0"/>
          <a:lstStyle>
            <a:defPPr>
              <a:defRPr lang="en-GB"/>
            </a:defPPr>
          </a:lstStyle>
          <a:p>
            <a:pPr rtl="0"/>
            <a:r>
              <a:rPr lang="en-GB" dirty="0"/>
              <a:t>Group 11 | 5200COMP: Group Project| LJMU</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7</a:t>
            </a:fld>
            <a:endParaRPr lang="en-GB"/>
          </a:p>
        </p:txBody>
      </p:sp>
    </p:spTree>
    <p:extLst>
      <p:ext uri="{BB962C8B-B14F-4D97-AF65-F5344CB8AC3E}">
        <p14:creationId xmlns:p14="http://schemas.microsoft.com/office/powerpoint/2010/main" val="2915070637"/>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6774621_TF11936837_Win32" id="{6FE25588-2BEE-489B-94A5-B1411D9D03CB}" vid="{0FF049F1-5D48-447F-9C87-2D2E007BA3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6D7367-F508-4F80-B02C-79260B726607}">
  <ds:schemaRefs>
    <ds:schemaRef ds:uri="230e9df3-be65-4c73-a93b-d1236ebd677e"/>
    <ds:schemaRef ds:uri="16c05727-aa75-4e4a-9b5f-8a80a1165891"/>
    <ds:schemaRef ds:uri="http://www.w3.org/XML/1998/namespace"/>
    <ds:schemaRef ds:uri="http://purl.org/dc/elements/1.1/"/>
    <ds:schemaRef ds:uri="http://purl.org/dc/dcmitype/"/>
    <ds:schemaRef ds:uri="http://schemas.openxmlformats.org/package/2006/metadata/core-properties"/>
    <ds:schemaRef ds:uri="http://schemas.microsoft.com/office/infopath/2007/PartnerControls"/>
    <ds:schemaRef ds:uri="http://schemas.microsoft.com/office/2006/documentManagement/types"/>
    <ds:schemaRef ds:uri="71af3243-3dd4-4a8d-8c0d-dd76da1f02a5"/>
    <ds:schemaRef ds:uri="http://schemas.microsoft.com/sharepoint/v3"/>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D9DD645B-D823-4D85-A8AC-AFAC8212B2F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{18B56D48-ED48-42D2-8679-FB1D01B82C1D}tf11936837_win32</Template>
  <TotalTime>0</TotalTime>
  <Words>355</Words>
  <Application>Microsoft Office PowerPoint</Application>
  <PresentationFormat>Widescreen</PresentationFormat>
  <Paragraphs>39</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Arial Nova</vt:lpstr>
      <vt:lpstr>Biome</vt:lpstr>
      <vt:lpstr>Biome Light</vt:lpstr>
      <vt:lpstr>Calibri</vt:lpstr>
      <vt:lpstr>Segoe UI</vt:lpstr>
      <vt:lpstr>Office Theme</vt:lpstr>
      <vt:lpstr>Tools Used For Code</vt:lpstr>
      <vt:lpstr>Image Formatting</vt:lpstr>
      <vt:lpstr>Training </vt:lpstr>
      <vt:lpstr>Training Graphs </vt:lpstr>
      <vt:lpstr>GUI</vt:lpstr>
      <vt:lpstr>GUI Main Menu &amp; Output</vt:lpstr>
      <vt:lpstr>Program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Coursework 2</dc:title>
  <dc:creator>Byrne, Bill</dc:creator>
  <cp:lastModifiedBy>Arnold, Daniel</cp:lastModifiedBy>
  <cp:revision>5</cp:revision>
  <dcterms:created xsi:type="dcterms:W3CDTF">2024-03-13T16:34:56Z</dcterms:created>
  <dcterms:modified xsi:type="dcterms:W3CDTF">2024-04-17T14:18:18Z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